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2BA3D1-AF60-4CDF-BD00-AC53A2DF34A4}" type="datetimeFigureOut">
              <a:rPr lang="en-US" smtClean="0"/>
              <a:t>5/27/2011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C613BE-B045-431C-8FA0-3051DC07B2C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2BA3D1-AF60-4CDF-BD00-AC53A2DF34A4}" type="datetimeFigureOut">
              <a:rPr lang="en-US" smtClean="0"/>
              <a:t>5/27/2011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C613BE-B045-431C-8FA0-3051DC07B2C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2BA3D1-AF60-4CDF-BD00-AC53A2DF34A4}" type="datetimeFigureOut">
              <a:rPr lang="en-US" smtClean="0"/>
              <a:t>5/27/2011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C613BE-B045-431C-8FA0-3051DC07B2C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2BA3D1-AF60-4CDF-BD00-AC53A2DF34A4}" type="datetimeFigureOut">
              <a:rPr lang="en-US" smtClean="0"/>
              <a:t>5/27/2011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C613BE-B045-431C-8FA0-3051DC07B2C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2BA3D1-AF60-4CDF-BD00-AC53A2DF34A4}" type="datetimeFigureOut">
              <a:rPr lang="en-US" smtClean="0"/>
              <a:t>5/27/2011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C613BE-B045-431C-8FA0-3051DC07B2C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2BA3D1-AF60-4CDF-BD00-AC53A2DF34A4}" type="datetimeFigureOut">
              <a:rPr lang="en-US" smtClean="0"/>
              <a:t>5/27/2011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C613BE-B045-431C-8FA0-3051DC07B2C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2BA3D1-AF60-4CDF-BD00-AC53A2DF34A4}" type="datetimeFigureOut">
              <a:rPr lang="en-US" smtClean="0"/>
              <a:t>5/27/2011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C613BE-B045-431C-8FA0-3051DC07B2C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2BA3D1-AF60-4CDF-BD00-AC53A2DF34A4}" type="datetimeFigureOut">
              <a:rPr lang="en-US" smtClean="0"/>
              <a:t>5/27/2011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C613BE-B045-431C-8FA0-3051DC07B2C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2BA3D1-AF60-4CDF-BD00-AC53A2DF34A4}" type="datetimeFigureOut">
              <a:rPr lang="en-US" smtClean="0"/>
              <a:t>5/27/2011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C613BE-B045-431C-8FA0-3051DC07B2C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2BA3D1-AF60-4CDF-BD00-AC53A2DF34A4}" type="datetimeFigureOut">
              <a:rPr lang="en-US" smtClean="0"/>
              <a:t>5/27/2011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C613BE-B045-431C-8FA0-3051DC07B2C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2BA3D1-AF60-4CDF-BD00-AC53A2DF34A4}" type="datetimeFigureOut">
              <a:rPr lang="en-US" smtClean="0"/>
              <a:t>5/27/2011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C613BE-B045-431C-8FA0-3051DC07B2C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2BA3D1-AF60-4CDF-BD00-AC53A2DF34A4}" type="datetimeFigureOut">
              <a:rPr lang="en-US" smtClean="0"/>
              <a:t>5/27/2011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C613BE-B045-431C-8FA0-3051DC07B2CD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81000" y="1143000"/>
            <a:ext cx="81534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 smtClean="0"/>
              <a:t>Cutting Edge </a:t>
            </a:r>
            <a:r>
              <a:rPr lang="en-US" sz="6000" dirty="0" err="1" smtClean="0"/>
              <a:t>Technolgy</a:t>
            </a:r>
            <a:endParaRPr lang="en-US" sz="6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371600" y="838200"/>
            <a:ext cx="678180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Collaboration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Connection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Interactive courses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Blogging, </a:t>
            </a:r>
            <a:r>
              <a:rPr lang="en-US" smtClean="0"/>
              <a:t>social networking</a:t>
            </a:r>
          </a:p>
          <a:p>
            <a:pPr>
              <a:buFont typeface="Arial" pitchFamily="34" charset="0"/>
              <a:buChar char="•"/>
            </a:pPr>
            <a:endParaRPr lang="en-US" dirty="0" smtClean="0"/>
          </a:p>
          <a:p>
            <a:pPr>
              <a:buFont typeface="Arial" pitchFamily="34" charset="0"/>
              <a:buChar char="•"/>
            </a:pPr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</TotalTime>
  <Words>11</Words>
  <Application>Microsoft Office PowerPoint</Application>
  <PresentationFormat>On-screen Show (4:3)</PresentationFormat>
  <Paragraphs>6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Slide 1</vt:lpstr>
      <vt:lpstr>Slide 2</vt:lpstr>
    </vt:vector>
  </TitlesOfParts>
  <Company>MSD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Lisa Smith</dc:creator>
  <cp:lastModifiedBy>Lisa Smith</cp:lastModifiedBy>
  <cp:revision>2</cp:revision>
  <dcterms:created xsi:type="dcterms:W3CDTF">2011-05-27T19:56:16Z</dcterms:created>
  <dcterms:modified xsi:type="dcterms:W3CDTF">2011-05-27T20:08:24Z</dcterms:modified>
</cp:coreProperties>
</file>